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1528" r:id="rId5"/>
    <p:sldId id="1534" r:id="rId6"/>
    <p:sldId id="1537" r:id="rId7"/>
    <p:sldId id="1538" r:id="rId8"/>
    <p:sldId id="1519" r:id="rId9"/>
    <p:sldId id="1536" r:id="rId10"/>
    <p:sldId id="1535"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5382" autoAdjust="0"/>
  </p:normalViewPr>
  <p:slideViewPr>
    <p:cSldViewPr>
      <p:cViewPr varScale="1">
        <p:scale>
          <a:sx n="73" d="100"/>
          <a:sy n="73" d="100"/>
        </p:scale>
        <p:origin x="7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10/3/2016 8:40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10/3/2016 8:40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10/3/2016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10/3/2016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Me Slide">
    <p:spTree>
      <p:nvGrpSpPr>
        <p:cNvPr id="1" name=""/>
        <p:cNvGrpSpPr/>
        <p:nvPr/>
      </p:nvGrpSpPr>
      <p:grpSpPr>
        <a:xfrm>
          <a:off x="0" y="0"/>
          <a:ext cx="0" cy="0"/>
          <a:chOff x="0" y="0"/>
          <a:chExt cx="0" cy="0"/>
        </a:xfrm>
      </p:grpSpPr>
      <p:sp>
        <p:nvSpPr>
          <p:cNvPr id="15" name="Rectangle 14"/>
          <p:cNvSpPr/>
          <p:nvPr userDrawn="1"/>
        </p:nvSpPr>
        <p:spPr bwMode="gray">
          <a:xfrm>
            <a:off x="529660" y="1593199"/>
            <a:ext cx="8175872" cy="4148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9" tIns="34955" rIns="69909" bIns="34955" numCol="1" spcCol="0" rtlCol="0" anchor="ctr" anchorCtr="0" compatLnSpc="1">
            <a:prstTxWarp prst="textNoShape">
              <a:avLst/>
            </a:prstTxWarp>
          </a:bodyPr>
          <a:lstStyle/>
          <a:p>
            <a:pPr algn="ctr" defTabSz="698916" fontAlgn="base">
              <a:spcBef>
                <a:spcPct val="0"/>
              </a:spcBef>
              <a:spcAft>
                <a:spcPct val="0"/>
              </a:spcAft>
            </a:pPr>
            <a:endParaRPr lang="en-US" sz="1683"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90272" y="1841210"/>
            <a:ext cx="7190669" cy="534159"/>
          </a:xfrm>
          <a:prstGeom prst="rect">
            <a:avLst/>
          </a:prstGeom>
        </p:spPr>
        <p:txBody>
          <a:bodyPr vert="horz" wrap="square" lIns="182880" tIns="182880" rIns="0" bIns="0" rtlCol="0" anchor="t" anchorCtr="0">
            <a:spAutoFit/>
          </a:bodyPr>
          <a:lstStyle>
            <a:lvl1pPr marL="439543" indent="-437116">
              <a:buNone/>
              <a:defRPr lang="en-US" sz="2448" b="1" spc="-76" baseline="0" dirty="0" smtClean="0">
                <a:solidFill>
                  <a:schemeClr val="tx1">
                    <a:alpha val="99000"/>
                  </a:schemeClr>
                </a:solidFill>
                <a:latin typeface="Segoe UI Light" pitchFamily="34" charset="0"/>
              </a:defRPr>
            </a:lvl1pPr>
            <a:lvl2pPr marL="264698" indent="-262269">
              <a:buNone/>
              <a:defRPr lang="en-US" spc="-39" baseline="0" dirty="0" smtClean="0">
                <a:solidFill>
                  <a:schemeClr val="tx1">
                    <a:alpha val="99000"/>
                  </a:schemeClr>
                </a:solidFill>
              </a:defRPr>
            </a:lvl2pPr>
          </a:lstStyle>
          <a:p>
            <a:pPr marL="2428" lvl="0" indent="0">
              <a:spcBef>
                <a:spcPts val="0"/>
              </a:spcBef>
              <a:spcAft>
                <a:spcPts val="688"/>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531800" y="233152"/>
            <a:ext cx="11373008" cy="572016"/>
          </a:xfrm>
          <a:prstGeom prst="rect">
            <a:avLst/>
          </a:prstGeom>
        </p:spPr>
        <p:txBody>
          <a:bodyPr vert="horz" wrap="square" lIns="0" tIns="0" rIns="0" bIns="0" rtlCol="0" anchor="t">
            <a:spAutoFit/>
          </a:bodyPr>
          <a:lstStyle>
            <a:lvl1pPr marL="0" indent="0">
              <a:buNone/>
              <a:defRPr lang="en-US" sz="4130" b="0" cap="none" spc="-76"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About me</a:t>
            </a:r>
          </a:p>
        </p:txBody>
      </p:sp>
      <p:sp>
        <p:nvSpPr>
          <p:cNvPr id="8" name="Picture Placeholder 7"/>
          <p:cNvSpPr>
            <a:spLocks noGrp="1"/>
          </p:cNvSpPr>
          <p:nvPr>
            <p:ph type="pic" sz="quarter" idx="12"/>
          </p:nvPr>
        </p:nvSpPr>
        <p:spPr>
          <a:xfrm rot="240000">
            <a:off x="8527147" y="2879464"/>
            <a:ext cx="3133992" cy="7386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272" y="5031469"/>
            <a:ext cx="2383141" cy="963712"/>
          </a:xfrm>
          <a:prstGeom prst="rect">
            <a:avLst/>
          </a:prstGeom>
        </p:spPr>
      </p:pic>
      <p:sp>
        <p:nvSpPr>
          <p:cNvPr id="16" name="Text Placeholder 15"/>
          <p:cNvSpPr>
            <a:spLocks noGrp="1"/>
          </p:cNvSpPr>
          <p:nvPr>
            <p:ph type="body" sz="quarter" idx="13" hasCustomPrompt="1"/>
          </p:nvPr>
        </p:nvSpPr>
        <p:spPr>
          <a:xfrm>
            <a:off x="690272" y="2560004"/>
            <a:ext cx="7190669" cy="534159"/>
          </a:xfrm>
          <a:prstGeom prst="rect">
            <a:avLst/>
          </a:prstGeom>
        </p:spPr>
        <p:txBody>
          <a:bodyPr vert="horz" wrap="square" lIns="182880" tIns="182880" rIns="0" bIns="0" rtlCol="0" anchor="t" anchorCtr="0">
            <a:spAutoFit/>
          </a:bodyPr>
          <a:lstStyle>
            <a:lvl1pPr>
              <a:defRPr lang="en-US" sz="2448" b="0" spc="-76" baseline="0" dirty="0">
                <a:solidFill>
                  <a:schemeClr val="tx1">
                    <a:alpha val="99000"/>
                  </a:schemeClr>
                </a:solidFill>
                <a:latin typeface="Segoe UI Light" pitchFamily="34" charset="0"/>
              </a:defRPr>
            </a:lvl1pPr>
          </a:lstStyle>
          <a:p>
            <a:pPr marL="2428" lvl="0" indent="0">
              <a:spcBef>
                <a:spcPts val="0"/>
              </a:spcBef>
              <a:spcAft>
                <a:spcPts val="688"/>
              </a:spcAft>
              <a:buSzPct val="80000"/>
              <a:buNone/>
            </a:pPr>
            <a:r>
              <a:rPr lang="es-ES" dirty="0"/>
              <a:t>Speaker </a:t>
            </a:r>
            <a:r>
              <a:rPr lang="es-ES" dirty="0" err="1"/>
              <a:t>background</a:t>
            </a:r>
            <a:r>
              <a:rPr lang="es-ES" dirty="0"/>
              <a:t> &amp; </a:t>
            </a:r>
            <a:r>
              <a:rPr lang="es-ES" dirty="0" err="1"/>
              <a:t>contact</a:t>
            </a:r>
            <a:endParaRPr lang="en-US" dirty="0"/>
          </a:p>
        </p:txBody>
      </p:sp>
    </p:spTree>
    <p:extLst>
      <p:ext uri="{BB962C8B-B14F-4D97-AF65-F5344CB8AC3E}">
        <p14:creationId xmlns:p14="http://schemas.microsoft.com/office/powerpoint/2010/main" val="319438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robertogg@gmail.com" TargetMode="External"/><Relationship Id="rId2" Type="http://schemas.openxmlformats.org/officeDocument/2006/relationships/image" Target="../media/image13.png"/><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hyperlink" Target="http://github.com/robertog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lruiz@plainconcepts.com" TargetMode="External"/><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3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github.com/luruma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El </a:t>
            </a:r>
            <a:r>
              <a:rPr lang="es-ES_tradnl" dirty="0"/>
              <a:t>M</a:t>
            </a:r>
            <a:r>
              <a:rPr lang="es-ES_tradnl" dirty="0" smtClean="0"/>
              <a:t>etro vuela… en mi suscripción de </a:t>
            </a:r>
            <a:r>
              <a:rPr lang="es-ES_tradnl" dirty="0" err="1" smtClean="0"/>
              <a:t>Azure</a:t>
            </a:r>
            <a:r>
              <a:rPr lang="es-ES_tradnl" dirty="0" smtClean="0"/>
              <a:t>.</a:t>
            </a:r>
            <a:endParaRPr lang="es-ES_tradnl" dirty="0"/>
          </a:p>
        </p:txBody>
      </p:sp>
      <p:sp>
        <p:nvSpPr>
          <p:cNvPr id="3" name="Marcador de texto 2"/>
          <p:cNvSpPr>
            <a:spLocks noGrp="1"/>
          </p:cNvSpPr>
          <p:nvPr>
            <p:ph type="body" sz="quarter" idx="14"/>
          </p:nvPr>
        </p:nvSpPr>
        <p:spPr/>
        <p:txBody>
          <a:bodyPr/>
          <a:lstStyle/>
          <a:p>
            <a:r>
              <a:rPr lang="es-ES_tradnl" dirty="0" smtClean="0"/>
              <a:t>Roberto Gonzále</a:t>
            </a:r>
            <a:r>
              <a:rPr lang="es-ES_tradnl" dirty="0" smtClean="0"/>
              <a:t>z</a:t>
            </a:r>
          </a:p>
          <a:p>
            <a:r>
              <a:rPr lang="es-ES_tradnl" dirty="0" smtClean="0"/>
              <a:t>Luis Ruiz</a:t>
            </a: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s-ES" dirty="0" smtClean="0"/>
              <a:t>Roberto González</a:t>
            </a:r>
            <a:endParaRPr lang="es-ES" dirty="0"/>
          </a:p>
        </p:txBody>
      </p:sp>
      <p:sp>
        <p:nvSpPr>
          <p:cNvPr id="3" name="Text Placeholder 2"/>
          <p:cNvSpPr>
            <a:spLocks noGrp="1"/>
          </p:cNvSpPr>
          <p:nvPr>
            <p:ph type="body" sz="quarter" idx="11"/>
          </p:nvPr>
        </p:nvSpPr>
        <p:spPr/>
        <p:txBody>
          <a:bodyPr/>
          <a:lstStyle/>
          <a:p>
            <a:r>
              <a:rPr lang="es-ES" dirty="0" err="1" smtClean="0"/>
              <a:t>Robero</a:t>
            </a:r>
            <a:r>
              <a:rPr lang="es-ES" dirty="0" smtClean="0"/>
              <a:t> González</a:t>
            </a:r>
            <a:endParaRPr lang="es-ES" dirty="0"/>
          </a:p>
        </p:txBody>
      </p:sp>
      <p:pic>
        <p:nvPicPr>
          <p:cNvPr id="10" name="Picture Placeholder 9"/>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991" r="8991"/>
          <a:stretch>
            <a:fillRect/>
          </a:stretch>
        </p:blipFill>
        <p:spPr>
          <a:xfrm rot="240000">
            <a:off x="8524875" y="1362075"/>
            <a:ext cx="3135313" cy="3822700"/>
          </a:xfrm>
        </p:spPr>
      </p:pic>
      <p:sp>
        <p:nvSpPr>
          <p:cNvPr id="5" name="Text Placeholder 4"/>
          <p:cNvSpPr>
            <a:spLocks noGrp="1"/>
          </p:cNvSpPr>
          <p:nvPr>
            <p:ph type="body" sz="quarter" idx="13"/>
          </p:nvPr>
        </p:nvSpPr>
        <p:spPr>
          <a:xfrm>
            <a:off x="690272" y="2560004"/>
            <a:ext cx="7190669" cy="1766959"/>
          </a:xfrm>
        </p:spPr>
        <p:txBody>
          <a:bodyPr/>
          <a:lstStyle/>
          <a:p>
            <a:r>
              <a:rPr lang="es-ES" dirty="0" smtClean="0"/>
              <a:t>Software Architect en </a:t>
            </a:r>
            <a:r>
              <a:rPr lang="es-ES" dirty="0" err="1" smtClean="0"/>
              <a:t>Electronic</a:t>
            </a:r>
            <a:r>
              <a:rPr lang="es-ES" dirty="0" smtClean="0"/>
              <a:t> </a:t>
            </a:r>
            <a:r>
              <a:rPr lang="es-ES" dirty="0" err="1" smtClean="0"/>
              <a:t>Arts</a:t>
            </a:r>
            <a:endParaRPr lang="es-ES" dirty="0" smtClean="0"/>
          </a:p>
          <a:p>
            <a:r>
              <a:rPr lang="es-ES" dirty="0" smtClean="0">
                <a:hlinkClick r:id="rId3"/>
              </a:rPr>
              <a:t>robertogg@gmail.com</a:t>
            </a:r>
            <a:endParaRPr lang="es-ES" dirty="0" smtClean="0"/>
          </a:p>
          <a:p>
            <a:r>
              <a:rPr lang="es-ES" dirty="0" smtClean="0"/>
              <a:t>@</a:t>
            </a:r>
            <a:r>
              <a:rPr lang="es-ES" dirty="0" err="1" smtClean="0"/>
              <a:t>robertogg</a:t>
            </a:r>
            <a:endParaRPr lang="es-ES" dirty="0" smtClean="0"/>
          </a:p>
          <a:p>
            <a:r>
              <a:rPr lang="es-ES" dirty="0" smtClean="0">
                <a:hlinkClick r:id="rId4"/>
              </a:rPr>
              <a:t>http://github.com/robertogg</a:t>
            </a:r>
            <a:r>
              <a:rPr lang="es-ES" dirty="0" smtClean="0"/>
              <a:t>	</a:t>
            </a:r>
            <a:endParaRPr lang="es-ES" dirty="0"/>
          </a:p>
        </p:txBody>
      </p:sp>
      <p:pic>
        <p:nvPicPr>
          <p:cNvPr id="9" name="Picture 2" descr="Resultado de ima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239" y="4868862"/>
            <a:ext cx="1326733" cy="132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7191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s-ES" dirty="0" smtClean="0"/>
              <a:t>Luis Ruiz</a:t>
            </a:r>
            <a:endParaRPr lang="es-ES" dirty="0"/>
          </a:p>
        </p:txBody>
      </p:sp>
      <p:sp>
        <p:nvSpPr>
          <p:cNvPr id="3" name="Text Placeholder 2"/>
          <p:cNvSpPr>
            <a:spLocks noGrp="1"/>
          </p:cNvSpPr>
          <p:nvPr>
            <p:ph type="body" sz="quarter" idx="11"/>
          </p:nvPr>
        </p:nvSpPr>
        <p:spPr/>
        <p:txBody>
          <a:bodyPr/>
          <a:lstStyle/>
          <a:p>
            <a:r>
              <a:rPr lang="es-ES" dirty="0" smtClean="0"/>
              <a:t>Luis Ruiz</a:t>
            </a:r>
            <a:endParaRPr lang="es-ES" dirty="0"/>
          </a:p>
        </p:txBody>
      </p:sp>
      <p:pic>
        <p:nvPicPr>
          <p:cNvPr id="6" name="Picture Placeholder 5"/>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788" r="20788"/>
          <a:stretch>
            <a:fillRect/>
          </a:stretch>
        </p:blipFill>
        <p:spPr>
          <a:xfrm rot="240000">
            <a:off x="8524875" y="1362075"/>
            <a:ext cx="3135313" cy="3822700"/>
          </a:xfrm>
        </p:spPr>
      </p:pic>
      <p:sp>
        <p:nvSpPr>
          <p:cNvPr id="5" name="Text Placeholder 4"/>
          <p:cNvSpPr>
            <a:spLocks noGrp="1"/>
          </p:cNvSpPr>
          <p:nvPr>
            <p:ph type="body" sz="quarter" idx="13"/>
          </p:nvPr>
        </p:nvSpPr>
        <p:spPr>
          <a:xfrm>
            <a:off x="690272" y="2560004"/>
            <a:ext cx="7190669" cy="1766959"/>
          </a:xfrm>
        </p:spPr>
        <p:txBody>
          <a:bodyPr/>
          <a:lstStyle/>
          <a:p>
            <a:r>
              <a:rPr lang="es-ES" dirty="0" smtClean="0"/>
              <a:t>Desarrollador en Plain Concepts</a:t>
            </a:r>
          </a:p>
          <a:p>
            <a:r>
              <a:rPr lang="es-ES" dirty="0" smtClean="0">
                <a:hlinkClick r:id="rId3"/>
              </a:rPr>
              <a:t>lruiz@plainconcepts.com</a:t>
            </a:r>
            <a:endParaRPr lang="es-ES" dirty="0"/>
          </a:p>
          <a:p>
            <a:r>
              <a:rPr lang="es-ES" dirty="0" smtClean="0"/>
              <a:t>@</a:t>
            </a:r>
            <a:r>
              <a:rPr lang="es-ES" dirty="0" err="1" smtClean="0"/>
              <a:t>luisruizpavon</a:t>
            </a:r>
            <a:endParaRPr lang="es-ES" dirty="0" smtClean="0"/>
          </a:p>
          <a:p>
            <a:r>
              <a:rPr lang="es-ES" dirty="0" smtClean="0">
                <a:hlinkClick r:id="rId4"/>
              </a:rPr>
              <a:t>http://github.com/lurumad</a:t>
            </a:r>
            <a:r>
              <a:rPr lang="es-ES" dirty="0" smtClean="0"/>
              <a:t>	</a:t>
            </a:r>
            <a:endParaRPr lang="es-ES" dirty="0"/>
          </a:p>
        </p:txBody>
      </p:sp>
      <p:pic>
        <p:nvPicPr>
          <p:cNvPr id="7" name="Picture 2" descr="http://xamarin.com/content/images/pages/partners/xamarin-premier-partn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05118" y="6103468"/>
            <a:ext cx="1642324" cy="7820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6637" y="6250343"/>
            <a:ext cx="2228317" cy="635184"/>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272" y="6293516"/>
            <a:ext cx="3976536" cy="548839"/>
          </a:xfrm>
          <a:prstGeom prst="rect">
            <a:avLst/>
          </a:prstGeom>
        </p:spPr>
      </p:pic>
    </p:spTree>
    <p:extLst>
      <p:ext uri="{BB962C8B-B14F-4D97-AF65-F5344CB8AC3E}">
        <p14:creationId xmlns:p14="http://schemas.microsoft.com/office/powerpoint/2010/main" val="1798938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Demos, demos, demos</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25447524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d7b89efc-599c-41ef-afcb-e0aecc35db08"/>
    <ds:schemaRef ds:uri="http://purl.org/dc/dcmitype/"/>
    <ds:schemaRef ds:uri="http://schemas.microsoft.com/office/infopath/2007/PartnerControls"/>
    <ds:schemaRef ds:uri="http://purl.org/dc/elements/1.1/"/>
    <ds:schemaRef ds:uri="http://schemas.microsoft.com/office/2006/documentManagement/types"/>
    <ds:schemaRef ds:uri="2b2dfeed-2da1-4ef4-b600-f5543001ef98"/>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76</TotalTime>
  <Words>108</Words>
  <Application>Microsoft Office PowerPoint</Application>
  <PresentationFormat>Custom</PresentationFormat>
  <Paragraphs>22</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Consolas</vt:lpstr>
      <vt:lpstr>Segoe UI</vt:lpstr>
      <vt:lpstr>Segoe UI Light</vt:lpstr>
      <vt:lpstr>Wingdings</vt:lpstr>
      <vt:lpstr>GCIO Summit 2016 Template - White</vt:lpstr>
      <vt:lpstr>PowerPoint Presentation</vt:lpstr>
      <vt:lpstr>El Metro vuela… en mi suscripción de Azure.</vt:lpstr>
      <vt:lpstr>PowerPoint Presentation</vt:lpstr>
      <vt:lpstr>PowerPoint Presentation</vt:lpstr>
      <vt:lpstr>Demos, demos, demos</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Luis Ruiz Pavón</cp:lastModifiedBy>
  <cp:revision>33</cp:revision>
  <dcterms:created xsi:type="dcterms:W3CDTF">2016-08-22T02:07:54Z</dcterms:created>
  <dcterms:modified xsi:type="dcterms:W3CDTF">2016-10-03T06:55:20Z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